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5F6A1A-0F6D-F551-0C52-2A2FDE3CB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5676A1D-00AF-4B31-1374-9A8108731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326E8-81C5-40BC-9944-DEBE0443A7D5}" type="datetimeFigureOut">
              <a:rPr lang="ru-RU" smtClean="0"/>
              <a:t>29.03.2024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633DF73-5D0B-020C-899B-EE843C829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9D6D403-49D7-F503-1733-0A3A21F35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B1CC8-5568-464C-838D-99EA55AD47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373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39111F-2D5C-3BF4-EBBA-609D0939C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DE9238-C236-262B-DFDA-F68EF9AA9C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86D6FA-4723-6CDC-068B-F2EF1657F8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1326E8-81C5-40BC-9944-DEBE0443A7D5}" type="datetimeFigureOut">
              <a:rPr lang="ru-RU" smtClean="0"/>
              <a:t>29.03.2024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1D9AAA-62B5-7149-360C-9D7432E3CA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6D5570-08E3-8BB7-F9BE-B6E325D325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8B1CC8-5568-464C-838D-99EA55AD47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721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289D02B-25F8-4B61-38FD-76F2C6EA9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B364AE-29A9-D12B-FDAF-698B4DF1C68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942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63945BC9-C97E-E6F7-CFEF-80176094D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3CAE26-2A85-6124-49A8-E569DB250E3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274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D80CB49D-81C6-E3FA-93DC-05A0835AC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30373A-8821-DE64-6866-99C594C686D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284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2B56A72-95F7-E4D4-6F8C-3110C676C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C9D87D9-2E5F-BEE2-F24C-33A215A6C34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375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35E5F75-6E0C-5955-DCF7-80EF9986F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B95214E-573B-0587-C9F4-B3F9C8E11B1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641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E34CB99-EC21-971B-D3A9-5C12B5F2C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E1E142-C088-CAE4-E026-0F734CB3353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8642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6DDED22-2AC8-AEC7-C8F2-B41CCEE30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7605C65-3A04-7004-2D4C-BEB66EE8EA3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8561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6B00317E-A90C-3AD8-6DDA-A0C89A3AB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AD1B3E6-C6E9-4228-021C-D361ED95B65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423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8F776BD-3949-9FFD-6101-AC92E48FC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480888A-1482-B931-324F-C899301A062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0192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022DCD5-E898-F994-A9B3-ECFEBA361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49802A5-2478-437F-A43D-FA69754801D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3616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9B2D730-0A97-1E92-15AC-CE6E74405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E691AE-0B10-6CCF-416D-FD20C5CB3AD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01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3B30847-98FE-03D1-0112-66993A615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13886BD-A04A-4CA2-55D0-E7C3AA4A6D9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2159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37732B6E-90E4-73C9-9699-E937B4D72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DE917CB-3D16-9656-A60D-E7B081896EC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3711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45FF8F4-9EDD-B31B-A339-C5E6BE824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F829B08-AB92-9E8E-9A40-879B9D107EE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1907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3B59BEE9-0104-F3FB-4308-1BFA856B9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0DF5352-DE73-2B6C-F1ED-551A5451307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6664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51E7C49-2594-4497-DF66-37D25CF65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141FAD-E387-D4C6-ED3E-8C6D24718C2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6483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92AC5B4-55D1-D143-535E-41296E73F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54F51B4-7F88-BA86-0F12-05369788F9E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8581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0AAA437-BBD1-87EA-D126-9A2243FEB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B01657C-26E6-C499-4E51-DAC7AEE83F2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3918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DEA5C8AF-84F4-D475-F532-5FBAC45E8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A06A949-585B-CBCD-82C7-ECAFEDAAC70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8542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6679DC0C-AB24-2E24-72F3-76E8C1573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EE80F15-5E8D-1E72-673D-2984A691143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9293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47C775F-663B-2270-7233-FAE1854F8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CD56A4-29C1-7867-5864-21E37E79D3E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3029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1C7A9E6-B1FE-2608-8381-AB97F0B9C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50359E-04EB-DB40-EA76-456E83F4F0B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513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A42381F-1E8D-27AE-2086-276946AB4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5710F0-A964-216F-2CEE-3E70CE2EBAC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6449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930E917-AB8B-4876-B849-81AB36901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E44738-2628-5EDC-8C23-63D1A026E0F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6368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1284E4D-6942-F2F1-CB1C-F5D9F9263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08322E9-8C4C-CCC8-68A4-CC413A00C6E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0052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D26064F-BC78-3528-CB3B-487149267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846FEB-3B5D-759F-CC07-61551A36B5A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960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A77DD99B-716C-47B3-D939-345134E1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E7144C0-CB1F-C90D-7B98-8E4C4B60739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5732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DE7254E-66DC-E161-5695-05F6B0058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5E0C84-C88F-18CB-42C7-81F76ECD807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5012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6EAC445-BC6B-E87C-FDF9-8B23F4EDB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A3BBDC-BE8D-74A9-EE75-E472CD2D37B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2935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87ACD76-ACF1-3082-AFBE-51883BF3B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E8107B6-9A4E-A798-4D6E-9850E7F9DA1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0972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D165C5B-CDF0-9FCA-6EBB-38D70FD27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7743030-B154-C66E-34A4-E77868C4D63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1987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481E801-0930-F41A-1240-106451F1A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AB18EC5-00B2-EF89-677D-89EB2DD7235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7759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9274711-ED92-97A6-43E5-453EC8708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D4BE09-A298-F17C-39B7-DE3C340D79C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63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1F52FDA-4479-1370-FAE2-C327985F7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AA6796-A2E0-C19B-CAB7-F0F63F8E254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8143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DD8AA7D-FB05-0CA2-2EA0-33E9A4619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7C777D-3651-EA00-8F34-16AB7273E2A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7977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CEBA7DD-7405-58B4-D844-59E8BA923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B4D65EB-B5C0-B72C-9799-7ED0954263B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1235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DBA7395-53B4-145E-32C7-00EC9E9C0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F8E0BE4-09F9-77DE-CF20-77054BC1A1E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8281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857501B-884F-1BC9-14EC-09A7EDF8D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1DF041F-CE1C-3181-37F3-F4BA605D6F9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170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C379053-8763-3D5B-D5B3-354F98A49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4748057-53F7-7364-E1C5-46E6C76C553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9584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95F47E5-7D83-F172-E05D-C77D7119F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AB4097B-41EB-A012-1219-F1A3AF249DD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79255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6B057E5B-5753-FA22-9D18-58964C45C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2BBB467-E282-4099-5477-5C60B2892A9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74814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C1888DD-DA1E-E3B6-4E4B-50308617C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94D1B7E-3521-4350-6526-1F4BEC93F16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0122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18ED239-0785-A59E-C419-8E53BC805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A8F3A28-1EEF-227F-AF53-0F0EB16E0CE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49884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4B84336-F554-0378-F6DD-8776C44CC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267827-E4BA-166C-E84F-FDCDDF20E3F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859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28722AF-2A63-5F31-FECC-7600033FB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1CA21D4-07BE-9714-5ECA-01876411E23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76104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4A8A9A2-2278-4326-C5BA-283EC798B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D024FF-60E6-644C-5F76-706FB7FE4B6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29536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3303BCC0-6D9F-6FED-2AF5-6BEC9E57F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93AA187-A9C4-3EEE-B06A-7C120AB5E6C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2147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32A6F247-1E7E-FEE6-BDCD-2971F3FBE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7389296-7A35-D53A-B8F3-30BA3E2B187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4427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1510F75-CDB5-D277-C04A-23B85C9D9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D087B3E-5996-D9D9-8971-2282CB31462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102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05CE649-AA0F-0E8A-8B5E-8AC510143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C9D4F5-E30C-A1DD-338C-E5B356F6CCD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186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F594D49-C6B6-5720-F547-57C3A1DFB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97FA25-09D3-00F3-4A5E-A72CF8E036D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553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6F7E34AD-C05A-5D67-7A66-201115754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DE6C3DE-91D7-BF93-3DDB-82C939D47DF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00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90256C2-9AFF-CB5F-BB0A-D57D44B63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BA93988-BC04-6813-2AA7-53F4BD52351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4484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53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7" baseType="lpstr">
      <vt:lpstr>Aptos</vt:lpstr>
      <vt:lpstr>Aptos Display</vt:lpstr>
      <vt:lpstr>Arial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 Yasinovskaya</dc:creator>
  <cp:lastModifiedBy>Elena Yasinovskaya</cp:lastModifiedBy>
  <cp:revision>1</cp:revision>
  <dcterms:created xsi:type="dcterms:W3CDTF">2024-03-29T17:10:01Z</dcterms:created>
  <dcterms:modified xsi:type="dcterms:W3CDTF">2024-03-29T17:10:01Z</dcterms:modified>
</cp:coreProperties>
</file>